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amine the relationship between monocyte-to-high-density lipoprotein-cholesterol ratio (MHR) and poor short-term 3-month and long-term 6-month prognosis after intravenous thrombolysis in patients with acute ischaemic stroke.
Material and methods
By retrospective analysis, 763 eligible patients with acute ischaemic stroke with intravenous thrombolysis were included in the study, and the general data and clinical laboratory examination results of the patients were collected. The relationship between MHR and poor prognosis at 3 and 6 months in patients with intravenous thrombolysis was derived by stepwise regression using the R language, followed by 1:1 propensity score matching to determine the MHR threshold and to investigate the relationship between high and low MHR values and poor prognosis.
Results
MHR level was found to predict the prognosis of intravenous thrombolysis patients with acute ischaemic stroke, and it was an effective predictor of poor prognosis at 3 and 6 months after intravenous thrombolysis. MHR has a threshold of 0.584. High MHR levels were strongly associated with a poor 3-month prognosis of intravenous thrombolysis in patients with acute ischaemic stroke (OR = 5.657; 95% CI: 4.124–7.762; p < 0.001). High MHR level was closely associated with poor prognosis of acute ischaemic stroke patients with intravenous thrombolysis at 6 months (OR = 4.923; 95% CI: 3.603–6.726; p < 0.001).
Conclusions
MHR level is a valid predictor for poor prognosis at 3-6 months after intravenous thrombolysis in patients in acute ischa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3_6a1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monocyte-to-high-density lipoprotein-cholesterol ratio (MHR) for poor prognosis after intravenous thrombolytic therapy for acute ischa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09-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2026-10-10T16:57:09Z</dcterms:created>
  <dcterms:modified xsi:type="dcterms:W3CDTF">2026-10-10T16:57:09Z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