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pancreatitis (AP) is a common inflammatory state characterized by a clinical course that can lead to serious local and extrapancreatic organ malfunction and failure. Interleukins (ILs) are biologically active glycoproteins primarily produced by macrophages and lymphocytes. According to the literature, there are many ILs. However, this article represents a summary of the role of ILs in AP, such as IL-1, IL-2, IL-3, IL-4, IL-5, IL-6, IL-7, IL-8, IL-9, IL-10, IL-11, IL-12, IL-13, IL-14, IL-15, IL-16, IL-17, IL-18, IL-19, and IL-20. The ways to modulate IL activity to reduce inflammation and improve outcomes in individuals with this condition are under investigation. Drugs that target specific ILs might be developed to mitigate the effects of A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26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3_4e1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s: pathophysiological role in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38-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2026-10-26T10:29:15Z</dcterms:created>
  <dcterms:modified xsi:type="dcterms:W3CDTF">2026-10-26T10:29:15Z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