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xosome-derived circular RNA (circRNA) and N6-methyladenosine (m6A) modifications have been found to play key regulatory functions in gastric carcinogenesis (GA). This study investigated the detailed mechanism of exosomal hsa_circ_0035277 in the development of GA.
Material and methods
The survival rate of GA patients was analyzed using log-rank (Mantel-Cox) tests. GA cell exosomes were extracted, exosomal marker proteins were detected using western blot, and hsa_circ_0035277 knockdown exosomes were co-cultured with gastric cancer cells. Quantitative real-time polymerase chain reaction was used to detect hsa_circ_0035277 and embryonic lethal-abnormal vision-like protein 1 (ELAVL1) levels in GA. Transwell, colony formation, Cell Counting Kit-8, and in vivo assays were used to evaluate GA cell malignancy. Subsequently, we performed methylated RNA immunoprecipitation (MeRIP) and RNA immunoprecipitation (RIP) assays to analyze the m6A modification effect of ELAVL1 on hsa_circ_0035277.
Results
We observed that hsa_circ_0035277 was abundantly expressed in GA, and its high expression levels could accurately predict the poor survival rate of GA patients. The proliferative and migratory capacity of GA cells could be inhibited by knocking down hsa_circ_0035277 or co-culturing with exosomes knocking down hsa_circ_0035277. In vivo, knocking down hsa_circ_0035277 also inhibited tumor growth. In addition, ELAVL1 was found to promote the stable expression of hsa_circ_0035277 by regulating its m6A level.
Conclusions
Exosomal hsa_circ_0035277 was m6A-modified by the m6A reader ELAVL1 to stabilize its expression, which in turn promoted malignancy in gastric cancer cells. These findings provide a potential target for clinical diagnosis and treatment of G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177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185_4b93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osomal hsa_circ_0035277 enhances the malignancy of gastric cancer by interacting with the m6A reader ELAVL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1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2026-05-13T19:44:55Z</dcterms:created>
  <dcterms:modified xsi:type="dcterms:W3CDTF">2026-05-13T19:44:55Z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