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852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276_9956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stemic concentrations of IL-18, TFG-β, RANTES, ICAM-1 and uPAR as combined pathway-related factors may help in identification of patients suffering from depressive disord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075" y="952500"/>
            <a:ext cx="3371850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2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8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2026-10-25T22:56:01Z</dcterms:created>
  <dcterms:modified xsi:type="dcterms:W3CDTF">2026-10-25T22:56:01Z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