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4067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8276_99560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ystemic concentrations of IL-18, TFG-β, RANTES, ICAM-1 and uPAR as combined pathway-related factors may help in identification of patients suffering from depressive disord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6075" y="952500"/>
            <a:ext cx="3371850" cy="2790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827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348-35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2026-06-08T13:13:18Z</dcterms:created>
  <dcterms:modified xsi:type="dcterms:W3CDTF">2026-06-08T13:13:18Z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