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dentify the clinical characteristics and risk factors for cutaneous ulcers in patients with anti-melanoma differentiation-associated gene 5 antibody-positive dermatomyositis (anti-MDA5+ DM) combined with rapidly progressive interstitial lung disease (RPILD).
Material and methods
We conducted a retrospective cohort study on the medical records of patients enrolled from the Nanjing Medical University Myositis-associated ILD cohort (NMMI). The clinical characteristics of patients in the ulcer-positive group were compared with those in the ulcer-negative group by chi-square or Fisher’s exact test. Univariate and multivariate logistic regression analyses were used to assess risk factors for the development of cutaneous ulcers.
Results
A total of 246 patients with anti-MDA5+ DM were retrospectively enrolled in the study, including 176 females (176/246, 71.54%) and 70 males (70/246, 28.46%), with a female-to-male ratio of 2.51 : 1. Among the 246 patients, a total of 88 cases (88/246, 35.77%) with anti-MDA5+ DM combined with RPILD were further studied, including 55 females (55/88, 62.5%) and 33 males (33/88, 37.5%), with a female-to-male ratio of 1.67 : 1. Twelve patients (12/88, 13.64%) had cutaneous ulcers. In terms of clinical characteristics, patients in the ulcer-positive group had significantly more proximal muscle involvement (83.33% vs. 38.16%, p = 0.003) and more heliotrope rash (83.33% vs. 43.42%, p = 0.010) than in the ulcer-negative group. In univariate analysis, cutaneous ulcers were associated with proximal muscle involvement (OR = 8.103; 95% CI: 1.657–39.625; p = 0.010) and heliotrope rash (OR = 6.515; 95% CI: 1.336–31.773; p = 0.020). In multivariate analysis, cutaneous ulcers were associated with proximal muscle involvement (OR = 6.436; 95% CI: 1.274–32.524; p = 0.024), and proximal muscle involvement was an independent risk factor for cutaneous ulcers.
Conclusions
We confirmed the association between cutaneous ulcers and proximal muscle involvement and heliotrope rash in patients with anti-MDA5+ DM combined with RPILD. Proximal muscle involvement is an independent risk factor for cutaneous ulc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053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885_592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taneous ulcers in anti-MDA5-positive dermatomyositis with rapidly progressive interstitial lung disease: a multicentre ret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8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2026-06-03T12:17:59Z</dcterms:created>
  <dcterms:modified xsi:type="dcterms:W3CDTF">2026-06-03T12:17:59Z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