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749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070_d70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rdiac-Kidney-Liver (CKL) syndrome: the “real entity” of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0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07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2026-07-13T16:05:02Z</dcterms:created>
  <dcterms:modified xsi:type="dcterms:W3CDTF">2026-07-13T16:05:02Z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