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817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070_d705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ardiac-Kidney-Liver (CKL) syndrome: the “real entity” of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1504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0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07-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2026-11-06T11:44:27Z</dcterms:created>
  <dcterms:modified xsi:type="dcterms:W3CDTF">2026-11-06T11:44:27Z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