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2388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3070_d705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ardiac-Kidney-Liver (CKL) syndrome: the “real entity” of type 2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375" y="952500"/>
            <a:ext cx="4657725" cy="1504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30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207-2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2026-10-17T07:36:38Z</dcterms:created>
  <dcterms:modified xsi:type="dcterms:W3CDTF">2026-10-17T07:36:38Z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