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valuate the anti-cancer effects of gedunin, a natural compound, in a rat model of gastric carcinogenesis induced by MNNG.
Material and methods
Fifty-four rats were randomly assigned to six groups for a 60-day study on the effects of MNNG and gedunin. Groups 1–4 received 200 mg/kg MNNG (1, 10, or 100 mg/kg), and group 5 had only 100 mg/kg gedunin.
Results
Gedunin at low doses exhibited anti-cancer and protective properties against MNNG-induced damage, including reduced inflammation, and apoptosis.
Conclusions
Gedunin demonstrates a U-shaped dose-response, with low doses offering protection and high doses promoting tumor growt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04847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3651_79e4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edunin induces apoptosis and inhibits HMBG1/PI3K/AKT signaling pathways in a rat model of gastric carcinogenesis induced by methylnitronitrosoguanidin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71825" cy="2038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365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691-6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7">
  <a:themeElements>
    <a:clrScheme name="Theme9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2026-11-07T06:16:38Z</dcterms:created>
  <dcterms:modified xsi:type="dcterms:W3CDTF">2026-11-07T06:16:38Z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