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 stem cells (TCSCs) play a crucial role in the pathogenesis, metastasis, and therapeutic response of thyroid cancer, making them promising biomarkers and potential targets for clinical intervention. This systematic review aims to qualitatively assess the impact of commonly used TCSC markers on the prognosis of thyroid cancer using qualitative methods.
Material and methods
In total, the analysis encompassed five articles.
Results
Six TCSC markers were involved, among which CD133, CD44, CD24, CD15 and ALDH1 were associated with the prognosis of thyroid cancer.
Conclusions
However, the utility of these TCSC markers in clinical practice for predicting the prognosis of thyroid cancer requires further research to provide additional evidence supporting their effective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023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169_86a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gnostic value of cancer stem cell markers in thyroid cancer: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1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86-6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2026-10-05T07:41:29Z</dcterms:created>
  <dcterms:modified xsi:type="dcterms:W3CDTF">2026-10-05T07:41:29Z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