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214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5325_b98e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eritance of Hb S and G6PD deficiency in a familiar gro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53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4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2026-08-12T03:26:51Z</dcterms:created>
  <dcterms:modified xsi:type="dcterms:W3CDTF">2026-08-12T03:26:51Z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