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488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5325_b98e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heritance of Hb S and G6PD deficiency in a familiar grou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52500"/>
            <a:ext cx="3505200" cy="2105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53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704-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2026-07-02T22:50:25Z</dcterms:created>
  <dcterms:modified xsi:type="dcterms:W3CDTF">2026-07-02T22:50:25Z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