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24364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5325_b98ed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heritance of Hb S and G6PD deficiency in a familiar group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19400" y="952500"/>
            <a:ext cx="3505200" cy="21050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532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2):704-70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2">
  <a:themeElements>
    <a:clrScheme name="Theme3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2026-05-31T11:36:07Z</dcterms:created>
  <dcterms:modified xsi:type="dcterms:W3CDTF">2026-05-31T11:36:07Z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