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36095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5325_b98ed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heritance of Hb S and G6PD deficiency in a familiar grou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952500"/>
            <a:ext cx="3505200" cy="2105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532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704-7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2026-10-30T07:18:04Z</dcterms:created>
  <dcterms:modified xsi:type="dcterms:W3CDTF">2026-10-30T07:18:04Z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