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068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6188_a1a4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ymosin β4 improves the survival of cutaneous flaps of rat and activates Wnt/β-catenin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7475" y="952500"/>
            <a:ext cx="3829050" cy="2228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618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708-7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2026-08-01T13:23:38Z</dcterms:created>
  <dcterms:modified xsi:type="dcterms:W3CDTF">2026-08-01T13:23:38Z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