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5610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188_a1a4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mosin β4 improves the survival of cutaneous flaps of rat and activates Wnt/β-catenin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475" y="952500"/>
            <a:ext cx="382905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8-7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2026-11-01T14:53:11Z</dcterms:created>
  <dcterms:modified xsi:type="dcterms:W3CDTF">2026-11-01T14:53:11Z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