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35560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6188_a1a41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ymosin β4 improves the survival of cutaneous flaps of rat and activates Wnt/β-catenin pathwa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7475" y="952500"/>
            <a:ext cx="3829050" cy="22288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618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2):708-71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1">
  <a:themeElements>
    <a:clrScheme name="Theme8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2026-08-21T19:08:47Z</dcterms:created>
  <dcterms:modified xsi:type="dcterms:W3CDTF">2026-08-21T19:08:47Z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