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study aimed to measure telomeres length (TL) and telomerase expression in normal endometrium and endometrial hyperplasia and cancer.
Material and methods
Total RNA and DNA were isolated from endometrium samples of 117 patients. The RT-PCR method was used to determine telomerase expression and relative telomere length.
Results
The control group had the longest telomeres in comparison to the hyperplasia and endometrial cancer groups. Only in the endometrial cancer group was telomerase expressed and positively correlated with telomere length.
Conclusions
Telomere extension in endometrial cancer is mediated by telomerase, but telomere length may not be an indicator of endometrioid cancer develop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11795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6189_6590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elomeres and telomerase in endometrial cancer and hyperplas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86050" y="952500"/>
            <a:ext cx="3771900" cy="2362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61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682-6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2026-09-22T18:28:06Z</dcterms:created>
  <dcterms:modified xsi:type="dcterms:W3CDTF">2026-09-22T18:28:06Z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