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
<b>Material and methods</b>
<b>Results</b>
<b>Conclusions</b>
<b></b>
<b></b>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775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356_2618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ffecting pregnant women’s feelings of safety and depressive symptoms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57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3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79-6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2026-10-08T12:07:51Z</dcterms:created>
  <dcterms:modified xsi:type="dcterms:W3CDTF">2026-10-08T12:07:51Z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