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<b>Introduction</b>
<b>Material and methods</b>
<b>Results</b>
<b>Conclusions</b>
<b></b>
<b></b>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86964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6356_2618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actors affecting pregnant women’s feelings of safety and depressive symptoms during the SARS-CoV-2 pandemic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2576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635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2):679-68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7">
  <a:themeElements>
    <a:clrScheme name="Theme1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2026-06-30T21:02:54Z</dcterms:created>
  <dcterms:modified xsi:type="dcterms:W3CDTF">2026-06-30T21:02:54Z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