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<b>Introduction</b>
<b>Material and methods</b>
<b>Results</b>
<b>Conclusions</b>
<b></b>
<b></b>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356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6356_2618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affecting pregnant women’s feelings of safety and depressive symptoms during the SARS-CoV-2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257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63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679-6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2026-07-21T07:36:19Z</dcterms:created>
  <dcterms:modified xsi:type="dcterms:W3CDTF">2026-07-21T07:36:19Z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