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<b>Introduction</b>
<b>Material and methods</b>
<b>Results</b>
<b>Conclusions</b>
<b></b>
<b></b>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6856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356_2618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actors affecting pregnant women’s feelings of safety and depressive symptoms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57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3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2):679-6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2026-08-30T01:11:32Z</dcterms:created>
  <dcterms:modified xsi:type="dcterms:W3CDTF">2026-08-30T01:11:32Z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