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ctylation is the covalent modification of histones using lactate as a small molecule precursor, playing a role in epigenetic regulation. As a novel protein post-translational modification, it has demonstrated significant relevance in the field of cancer diagnosis and therapy. However, the interaction between lactylation and tumor cells in breast cancer has not been extensively investigated.
Material and methods
We acquired breast cancer-related data from the GEO and TCGA databases. Lactylation-related genes were identified from the differentially expressed genes (DEGs). We utilized Cox and LASSO regression to identify genes with significant prognostic value for constructing a prognostic model and assessing its predictive performance. This model was integrated with clinical parameters to create a nomogram. Finally, we conducted immune infiltration analysis, analyzed differences in biological functions, and assessed drug sensitivity.
Results
We ultimately identified 3 lactylation-related genes significantly associated with prognosis. These genes were used to construct a prognostic model and calculate a risk score. Using the median score, patients were divided into high-risk and low-risk groups. Notably, the low-risk group patients exhibited better prognosis and higher levels of immune infiltration. GO/KEGG enrichment analysis revealed that PGK1, the gene with the highest HR among these genes, is widely involved in immune, metabolic, and proliferative signaling pathways. Its high expression also correlates with increased sensitivity to anti-tumor drugs.
Conclusions
The study demonstrated the potential of lactylation-based molecular clustering and prognostic profiling for predicting survival, immune status, and treatment response in breast cancer patients. Additionally, we envision the use of PGK1 as a diagnostic marker and therapeutic target in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13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68_044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NA-seq-based elucidation of lactylation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58-2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2026-07-10T15:35:04Z</dcterms:created>
  <dcterms:modified xsi:type="dcterms:W3CDTF">2026-07-10T15:35:04Z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