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Blood lipoprotein(a) (Lp(a)) levels have been observed to be inversely correlated with type 2 diabetes (T2D). In this Mendelian randomization (MR) study, the causal impact of genetically predicted Lp(a) on T2D was assessed.
Methods
A two-sample MR analysis was conducted. Data were obtained from UK Biobank and FinnGen consortia. Primary analysis was based on an inverse-variance-weighted mean (IVM) approach.
Results
No statistically significant association between the genetically predicted levels of Lp(a) and T2D was detected (p = 0.362) in IVM analysis involving data of 563,420 patients.
Conclusions
Genetically predicted Lp(a) concentration does not appear to be causally related to the risk of T2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15406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7774_10c7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Lp(a) and T2D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62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777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02-100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2026-09-23T04:29:55Z</dcterms:created>
  <dcterms:modified xsi:type="dcterms:W3CDTF">2026-09-23T04:29:55Z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