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Blood lipoprotein(a) (Lp(a)) levels have been observed to be inversely correlated with type 2 diabetes (T2D). In this Mendelian randomization (MR) study, the causal impact of genetically predicted Lp(a) on T2D was assessed.
Methods
A two-sample MR analysis was conducted. Data were obtained from UK Biobank and FinnGen consortia. Primary analysis was based on an inverse-variance-weighted mean (IVM) approach.
Results
No statistically significant association between the genetically predicted levels of Lp(a) and T2D was detected (p = 0.362) in IVM analysis involving data of 563,420 patients.
Conclusions
Genetically predicted Lp(a) concentration does not appear to be causally related to the risk of T2D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2199666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87774_10c7e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ssociation between Lp(a) and T2D: a Mendelian randomization study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952500"/>
            <a:ext cx="6096000" cy="356235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87774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4;20(3):1002-1005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51">
  <a:themeElements>
    <a:clrScheme name="Theme5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51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51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2026-07-04T16:43:13Z</dcterms:created>
  <dcterms:modified xsi:type="dcterms:W3CDTF">2026-07-04T16:43:13Z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