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elucidate the potential impact of whole-body water mass on osteoarthritis at the genetic prediction level through a two-sample Mendelian randomization (MR) analysis.
Material and methods
Using summary data from genome-wide association studies, we obtained information on whole-body water mass and various forms of osteoarthritis, including knee and hip osteoarthritis, knee osteoarthritis, and hip osteoarthritis from a large-scale genome-wide association study. MR analysis used inverse variance weighting, weighted median, MR-Egger, simple mode, and weighted estimation. Sensitivity analyses, including the MR-Egger method, MR-PRESSO, Cochran’s Q-test, and leave-one-out assessment, were performed to assess the reliability of the results.
Results
In the inverse variance weighting model, increased genetic susceptibility to whole-body water mass was significantly associated with knee and hip osteoarthritis, knee osteoarthritis, and hip osteoarthritis (OR = 1.45, 95% CI: 1.27–1.65, p = 3.24 × 10<sup>–8</sup>; OR = 1.53, 95% CI: 1.30–1.79, p = 2.18 × 10<sup>–7</sup>; OR = 1.25, 95% CI: 1.04–1.50, p = 0.02). These results indicate a positive causal relationship between whole-body water mass and osteoarthritis. The MR-Egger intercept and Cochran’s Q-test indicated the absence of heterogeneity and horizontal pleiotropy in the analyses of whole-body water mass and knee and hip osteoarthritis, knee osteoarthritis, and hip osteoarthritis.
Conclusions
The MR analysis suggests a positive correlation between whole-body water mass and risk of osteoarthritis.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42305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067_ddec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hole-body water mass and osteoarthritis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686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06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1916-192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9">
  <a:themeElements>
    <a:clrScheme name="Theme9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2026-08-11T00:06:22Z</dcterms:created>
  <dcterms:modified xsi:type="dcterms:W3CDTF">2026-08-11T00:06:22Z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