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ldwide, type 2 diabetes is a major health concern with numerous risk factors. In observational studies, cheese consumption has been linked to type 2 diabetes, but it is still unclear whether this relationship is causal. To evaluate this relationship, we performed a two-sample Mendelian randomization (MR) study.
Material and methods
Summary cheese intake statistics were obtained from UK Biobank and publicly available genome-wide association studies (GWAS) for type 2 diabetes from IEU OpenGWAS, FinnGen Biobank, EBI GWAS, and Biobank Japan. The primary method was pooled meta-analysis with the inverse variance weighting method. The sensitivity analyses included MR-Egger regression, weighted median, weighted mode, and leave-one-out. MR estimations of causation were reported as odds ratios (OR) with 95% confidence intervals (CI).
Results
In the pooled meta-analysis of the fixed and random effect model, the combined ORs for type 2 diabetes were 0.58 (95% CI: 0.50–0.68, p < 0.001) and 0.50 (95% CI: 0.32–0.78, p = 0.003) per standard deviation rise in the levels of cheese intake. Sensitivity analysis revealed no horizontal pleiotropy (all p > 0.05) but heterogeneity (all p < 0.05).
Conclusions
We found that moderate consumption of beneficial cheese may reduce the risk of type 2 diabetes. These findings suggested that increasing cheese intake appropriate for humans may help prevent and control type 2 diabe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600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068_ec07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usal association of cheese intake with type 2 diabetes mellitus: results from a two-sample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05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0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930-19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2026-10-08T07:16:11Z</dcterms:created>
  <dcterms:modified xsi:type="dcterms:W3CDTF">2026-10-08T07:16:11Z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