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91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090_b24f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ctors influencing the risk of cardiovascular complications following COVID-19 – clinical implications. The LATE-COVI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48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0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82-28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2026-06-29T06:00:28Z</dcterms:created>
  <dcterms:modified xsi:type="dcterms:W3CDTF">2026-06-29T06:00:28Z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