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968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90_b24f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influencing the risk of cardiovascular complications following COVID-19 – clinical implications. The LATE-COVI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82-2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2026-10-28T09:42:52Z</dcterms:created>
  <dcterms:modified xsi:type="dcterms:W3CDTF">2026-10-28T09:42:52Z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