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939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90_b24f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influencing the risk of cardiovascular complications following COVID-19 – clinical implications. The LATE-COVI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82-2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2026-07-19T16:14:57Z</dcterms:created>
  <dcterms:modified xsi:type="dcterms:W3CDTF">2026-07-19T16:14:57Z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