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70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204_b2dd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layed multiple arterial haemorrhage after pelvic fracture: report of a rare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0850" y="952500"/>
            <a:ext cx="3152775" cy="28670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2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4):1374-137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8">
  <a:themeElements>
    <a:clrScheme name="Theme8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2026-06-02T18:20:27Z</dcterms:created>
  <dcterms:modified xsi:type="dcterms:W3CDTF">2026-06-02T18:20:27Z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