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356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204_b2dd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layed multiple arterial haemorrhage after pelvic fracture: report of a rare c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2867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2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74-13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1">
  <a:themeElements>
    <a:clrScheme name="Theme4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2026-07-21T07:36:26Z</dcterms:created>
  <dcterms:modified xsi:type="dcterms:W3CDTF">2026-07-21T07:36:26Z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