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70897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204_b2ddf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elayed multiple arterial haemorrhage after pelvic fracture: report of a rare c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0850" y="952500"/>
            <a:ext cx="3152775" cy="28670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20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374-137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6">
  <a:themeElements>
    <a:clrScheme name="Theme5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2026-05-13T17:18:23Z</dcterms:created>
  <dcterms:modified xsi:type="dcterms:W3CDTF">2026-05-13T17:18:23Z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