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22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04_b2dd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layed multiple arterial haemorrhage after pelvic fracture: report of a rare c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867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4-13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2026-06-22T22:06:54Z</dcterms:created>
  <dcterms:modified xsi:type="dcterms:W3CDTF">2026-06-22T22:06:54Z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