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80887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204_b2dd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layed multiple arterial haemorrhage after pelvic fracture: report of a rare c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2867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2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74-137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2026-11-04T11:43:22Z</dcterms:created>
  <dcterms:modified xsi:type="dcterms:W3CDTF">2026-11-04T11:43:22Z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