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74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4_b2dd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layed multiple arterial haemorrhage after pelvic fracture: report of a rare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4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2026-10-15T09:59:29Z</dcterms:created>
  <dcterms:modified xsi:type="dcterms:W3CDTF">2026-10-15T09:59:29Z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