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Override PartName="/ppt/notesSlides/notesSlide1.xml" ContentType="application/vnd.openxmlformats-officedocument.presentationml.notes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notesSlides/notesSlide1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0" y="0"/>
            <a:ext cx="0" cy="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"/>
          <p:cNvSpPr>
            <a:spLocks noGrp="1"/>
          </p:cNvSpPr>
          <p:nvPr>
            <p:ph type="body" idx="1"/>
          </p:nvPr>
        </p:nvSpPr>
        <p:spPr>
          <a:xfrm>
            <a:off x="0" y="0"/>
            <a:ext cx="5486400" cy="3600450"/>
          </a:xfrm>
          <a:prstGeom prst="rect">
            <a:avLst/>
          </a:prstGeom>
        </p:spPr>
        <p:txBody>
          <a:bodyPr/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0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Introduction
Observational studies have indicated significant contributions of protein C and protein S to thrombotic diseases, yet the “anticoagulation paradox” in deep venous thrombosis (DVT) remains unresolved. Therefore, we conducted an investigation to discern the causal effects of protein C, protein S and antithrombin-III on DVT risk.
Material and methods
We employed a two-sample (one to evaluate the gene-exposure relationship and the other to evaluate the gene-outcome relationship) bidirectional Mendelian randomization (MR) framework to assess the causal associations between protein C, protein S, antithrombin-III and DVT.
Results
Genetic associations with DVT were extracted from a comprehensive genome-wide association study involving 484,598 individuals. In the multivariable MR analysis, the odds ratios for DVT per standard deviation (SD) increase were 1.005 (95% CI: 1.002–1.008; <i>p</i> < 0.001) for protein C, 0.997 (95% CI: 0.992–1.001; <i>p</i> = 0.146) for protein S, and 1.001 (95% CI: 0.998–1.005; <i>p</i> = 0.456) for antithrombin-III. A two-step MR mediation analysis revealed that the association between protein C and DVT was partially mediated by body mass index, with a mediated proportion of 11.4% (95% confidence interval, 2.3% to 79.2%).
Conclusions
These findings provide insights into the genetic relationship between relative protein C rather than protein S or antithrombin-III levels and DVT, offering potential utility in identifying at-risk patients for DVT development.
]]></a:t>
            </a:r>
          </a:p>
        </p:txBody>
      </p:sp>
    </p:spTree>
  </p:cSld>
</p:notes>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69615091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188205_17f7b_o1.jpg"/>
  <Relationship Id="rId3" Type="http://schemas.openxmlformats.org/officeDocument/2006/relationships/image" Target="../media/ams-logo-new-js2.png"/>
  <Relationship Id="rId4" Type="http://schemas.openxmlformats.org/officeDocument/2006/relationships/notesSlide" Target="../notesSlides/notesSlide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Bidirectional two-sample Mendelian randomization analysis identifies protein C rather than protein S or antithrombin-III as associated with deep venous thrombosis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24000" y="952500"/>
            <a:ext cx="6096000" cy="3533775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/188205]]></a:t>
            </a:r>
          </a:p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rch Med Sci 2025;21(1):215-223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1">
  <a:themeElements>
    <a:clrScheme name="Theme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1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1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2026-06-04T18:46:58Z</dcterms:created>
  <dcterms:modified xsi:type="dcterms:W3CDTF">2026-06-04T18:46:58Z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