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250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52_ba0c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 (a) measurement: potential for personalized cardiovascular disease management in a patient with acute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3-10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2026-07-04T23:47:04Z</dcterms:created>
  <dcterms:modified xsi:type="dcterms:W3CDTF">2026-07-04T23:47:04Z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