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2220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52_ba0c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 (a) measurement: potential for personalized cardiovascular disease management in a patient with acute myocardial infar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5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43-10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2026-07-04T22:56:10Z</dcterms:created>
  <dcterms:modified xsi:type="dcterms:W3CDTF">2026-07-04T22:56:10Z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