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8574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252_ba0cf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ipoprotein (a) measurement: potential for personalized cardiovascular disease management in a patient with acute myocardial infar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543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25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1043-104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0">
  <a:themeElements>
    <a:clrScheme name="Theme8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2026-06-14T20:37:47Z</dcterms:created>
  <dcterms:modified xsi:type="dcterms:W3CDTF">2026-06-14T20:37:47Z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