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347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52_ba0c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oprotein (a) measurement: potential for personalized cardiovascular disease management in a patient with acute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3-10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2026-10-31T03:47:20Z</dcterms:created>
  <dcterms:modified xsi:type="dcterms:W3CDTF">2026-10-31T03:47:20Z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