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068125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8252_ba0cf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Lipoprotein (a) measurement: potential for personalized cardiovascular disease management in a patient with acute myocardial infarctio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5433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8825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3):1043-104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4">
  <a:themeElements>
    <a:clrScheme name="Theme4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2026-10-10T20:43:00Z</dcterms:created>
  <dcterms:modified xsi:type="dcterms:W3CDTF">2026-10-10T20:43:00Z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