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notesSlides/notesSlide1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0" y="0"/>
            <a:ext cx="0" cy="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Notes Placeholder"/>
          <p:cNvSpPr>
            <a:spLocks noGrp="1"/>
          </p:cNvSpPr>
          <p:nvPr>
            <p:ph type="body" idx="1"/>
          </p:nvPr>
        </p:nvSpPr>
        <p:spPr>
          <a:xfrm>
            <a:off x="0" y="0"/>
            <a:ext cx="5486400" cy="3600450"/>
          </a:xfrm>
          <a:prstGeom prst="rect">
            <a:avLst/>
          </a:prstGeom>
        </p:spPr>
        <p:txBody>
          <a:bodyPr/>
          <a:lstStyle/>
          <a:p>
            <a:pPr algn="l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0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Introduction
Non-invasive assessment of coronary artery disease (CAD) in patients with hypertensive heart disease is still a major clinical challenge. The aim of this meta-analysis was to evaluate the diagnostic accuracy of different non-invasive techniques in detecting significant (> 50%) CAD in hypertensive patients.
Material and methods
We systematically searched selected electronic databases from inception until February 27th 2024. The main clinical endpoint was the diagnostic accuracy of non-invasive investigations including exercise electrocardiography test (EET), stress echocardiography (SE) and myocardial perfusion imaging (MPI). Random effects summary receiver operating characteristic analysis was performed.
Results
Twenty-five papers with a total of 3812 patients with systemic hypertension and suspected or known significant CAD were finally included in the meta-analysis. The diagnostic accuracy of SE was the highest compared to the two other investigations (85%, 72%, 53%, p < 0.05 for all). SE had higher sensitivity 85% (83–87%) and specificity 81% (79–83%) compared to MPI (sensitivity 81% (77–83%), specificity 64% (59–68%)) and EET (sensitivity: 53% (50–65%) and specificity 51% (47–54%)). All three tested investigations had higher accuracy in patients with multivessel disease compared to those with single-vessel disease (p < 0.05 for all). The diagnostic accuracy of SE and MPI was not significantly impacted by left ventricular hypertrophy (p > 0.05 for both) compared to EET, which was lower in patients with hypertrophy compared to those without (41% vs. 58%, p = 0.03). These results were consistent irrespective of the stress echo modality, physical, exercise or pharmacological (p > 0.05).
Conclusions
This meta-analysis reveals the powerful diagnostic value of stress echocardiography in detecting significant coronary artery disease in hypertension patients.
]]></a:t>
            </a:r>
          </a:p>
        </p:txBody>
      </p:sp>
    </p:spTree>
  </p:cSld>
</p:notes>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79476853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188782_01d47_o1.jpg"/>
  <Relationship Id="rId3" Type="http://schemas.openxmlformats.org/officeDocument/2006/relationships/image" Target="../media/ams-logo-new-js2.png"/>
  <Relationship Id="rId4" Type="http://schemas.openxmlformats.org/officeDocument/2006/relationships/notesSlide" Target="../notesSlides/notesSlide1.xml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iagnostic accuracy of non-invasive investigations for coronary artery disease in hypertensive patients: a meta-analysis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895600" y="952500"/>
            <a:ext cx="3343275" cy="4572000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/188782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5;21(1):167-178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56">
  <a:themeElements>
    <a:clrScheme name="Theme56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56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56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2026-09-26T22:09:40Z</dcterms:created>
  <dcterms:modified xsi:type="dcterms:W3CDTF">2026-09-26T22:09:40Z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