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791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860_8b7d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od efficacy achieved by telitacicept in treatment of systemic lupus erythematosus with alopecia areat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8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0-10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2026-08-24T09:13:57Z</dcterms:created>
  <dcterms:modified xsi:type="dcterms:W3CDTF">2026-08-24T09:13:57Z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