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3142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860_8b7d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ood efficacy achieved by telitacicept in treatment of systemic lupus erythematosus with alopecia areat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8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50-10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2026-09-13T11:13:19Z</dcterms:created>
  <dcterms:modified xsi:type="dcterms:W3CDTF">2026-09-13T11:13:19Z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