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75379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860_8b7d6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ood efficacy achieved by telitacicept in treatment of systemic lupus erythematosus with alopecia areat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50" y="952500"/>
            <a:ext cx="3152775" cy="23336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86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50-105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8">
  <a:themeElements>
    <a:clrScheme name="Theme8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2026-10-23T06:38:42Z</dcterms:created>
  <dcterms:modified xsi:type="dcterms:W3CDTF">2026-10-23T06:38:42Z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