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1426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860_8b7d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ood efficacy achieved by telitacicept in treatment of systemic lupus erythematosus with alopecia areat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8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50-10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2026-07-15T06:46:29Z</dcterms:created>
  <dcterms:modified xsi:type="dcterms:W3CDTF">2026-07-15T06:46:29Z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