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599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909_3b43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corice-induced severe hypokalemic rhabdomyo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81400" cy="1009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9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48-10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2026-06-26T03:14:12Z</dcterms:created>
  <dcterms:modified xsi:type="dcterms:W3CDTF">2026-06-26T03:14:12Z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