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879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909_3b43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corice-induced severe hypokalemic rhabdomyo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300" y="952500"/>
            <a:ext cx="3581400" cy="1009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9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48-10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2026-10-23T16:08:31Z</dcterms:created>
  <dcterms:modified xsi:type="dcterms:W3CDTF">2026-10-23T16:08:31Z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