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26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909_3b4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corice-induced severe hypokalemic rhabdomyo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1009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9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8-10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2026-08-05T07:52:32Z</dcterms:created>
  <dcterms:modified xsi:type="dcterms:W3CDTF">2026-08-05T07:52:32Z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