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6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02_decb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existence of adult-onset Still’s disease and SAPHO syndrom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3650" y="952500"/>
            <a:ext cx="4076700" cy="207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53-10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2026-06-21T23:59:38Z</dcterms:created>
  <dcterms:modified xsi:type="dcterms:W3CDTF">2026-06-21T23:59:38Z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