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81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2_decb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existence of adult-onset Still’s disease and SAPHO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767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3-10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2026-08-21T03:10:29Z</dcterms:created>
  <dcterms:modified xsi:type="dcterms:W3CDTF">2026-08-21T03:10:29Z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