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56759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9502_decb9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existence of adult-onset Still’s disease and SAPHO syndrom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3650" y="952500"/>
            <a:ext cx="4076700" cy="20764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950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1053-105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7">
  <a:themeElements>
    <a:clrScheme name="Theme1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2026-08-01T02:28:45Z</dcterms:created>
  <dcterms:modified xsi:type="dcterms:W3CDTF">2026-08-01T02:28:45Z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