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3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2_decb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existence of adult-onset Still’s disease and SAPHO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650" y="952500"/>
            <a:ext cx="40767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53-10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2026-06-01T21:24:08Z</dcterms:created>
  <dcterms:modified xsi:type="dcterms:W3CDTF">2026-06-01T21:24:08Z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