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9430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2_decb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existence of adult-onset Still’s disease and SAPHO syndrom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3650" y="952500"/>
            <a:ext cx="4076700" cy="2076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3-10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0">
  <a:themeElements>
    <a:clrScheme name="Theme9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2026-11-07T19:00:29Z</dcterms:created>
  <dcterms:modified xsi:type="dcterms:W3CDTF">2026-11-07T19:00:29Z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