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the toxicity of combretastatin A4 phosphate (CA4P) hyaluronic acid (HA) gel nanoparticles (HA-CA4P-NPs) in OSCC (oral squamous cell carcinoma).
Methods
Toxicity was investigated using fluorescence microscopy, MTT as-say, flow cytometry, and OSCC xenograft mouse models.
Results
Compared with CA4P, HA-CA4P-NPs generated nearly 10 times more fluorescence in OSCC cells. Cytotoxicity assays showed that HACA4P-NPs were more toxic to SCC-4 cells but not to HNECs. Remarkable necrosis was induced in SCC-4 cells after exposure to HA-CA4P-NPs, and related proteins were upregulated. Furthermore, HA-CA4P-NPs significantly reduced the tu-mour size.
Conclusions
HA-CA4P-NPs improved drug release and delivery, and in-creased cytotoxicity to cancer cel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653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9535_f03b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bretastatin A4 phosphate encapsulated in hyaluronic acid nanoparticles is highly cytotoxic to oral squamous cell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162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95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22-10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9">
  <a:themeElements>
    <a:clrScheme name="Theme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2026-07-20T12:04:19Z</dcterms:created>
  <dcterms:modified xsi:type="dcterms:W3CDTF">2026-07-20T12:04:19Z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