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ophic gastritis and intestinal metaplasia are precursor lesions of gastric cancer. The aim of this study was to determine the usefulness of the biomarkers pepsinogen I(PgI), pepsinogen II (PgII), gastrin-17, and H. pylori antibodies in the identification of precursor lesions.
Methods
We studied 129 patients with gastric symptoms. The biomarker status was determined using GastroPanel by means of the ELISA-technique.
Results
Biomarkers detected atrophy in 14% of the subjects, and 49.6% had positive antibodies for H. pylori. A PgI/PgII ratio < 3 was an important risk biomarker for precursor lesions in our population (OR = 9.171, 95% CI: 1.723–48.799, p = 0.009); however, biomarkers showed low accuracy with histopathological study.
Conclusions
In the Western Mexican population, precursor lesions (AG, IM) are common in adults (45%) with dyspepsia but infrequent in children (8%). H. pylori infection was detected in 41.3% of adults and 16.0% of children. Of the studied biomarkers, a PgI/PgII ratio < 3 was an important risk factor for precursor lesions such as AG or IM in our population, with an OR of 9.171 (95% CI: 1.723–48.799, p = 0.00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1_3b3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sinogen I, pepsinogen II, gastrin-17, and Helicobacter pylori serological biomarkers in the diagnosis of precursor lesions of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28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2026-09-10T13:10:09Z</dcterms:created>
  <dcterms:modified xsi:type="dcterms:W3CDTF">2026-09-10T13:10:09Z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