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9511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351_b2e45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sidual cardiovascular disease risk in heart failure patients. What is the real role of lipid-lowering therapy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648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35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58-13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2026-11-06T03:15:15Z</dcterms:created>
  <dcterms:modified xsi:type="dcterms:W3CDTF">2026-11-06T03:15:15Z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