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9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0351_b2e4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idual cardiovascular disease risk in heart failure patients. What is the real role of lipid-lowering therapy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4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03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58-13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2026-07-12T01:28:20Z</dcterms:created>
  <dcterms:modified xsi:type="dcterms:W3CDTF">2026-07-12T01:28:20Z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