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716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351_b2e4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sidual cardiovascular disease risk in heart failure patients. What is the real role of lipid-lowering therap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48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3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58-13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2026-08-01T03:36:53Z</dcterms:created>
  <dcterms:modified xsi:type="dcterms:W3CDTF">2026-08-01T03:36:53Z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