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805121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0351_b2e45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Residual cardiovascular disease risk in heart failure patients. What is the real role of lipid-lowering therapy?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6482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035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4):1358-136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7">
  <a:themeElements>
    <a:clrScheme name="Theme9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2026-09-10T10:09:01Z</dcterms:created>
  <dcterms:modified xsi:type="dcterms:W3CDTF">2026-09-10T10:09:01Z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