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3049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0351_b2e45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sidual cardiovascular disease risk in heart failure patients. What is the real role of lipid-lowering therapy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648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035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58-136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2026-08-21T05:05:26Z</dcterms:created>
  <dcterms:modified xsi:type="dcterms:W3CDTF">2026-08-21T05:05:26Z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