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study aimed to evaluate the functional status and risk factors in patients undergoing lung resection.
Methods
Functional status defined by the parameters of spirometry (VC, FVC, FEV1, FEV1/FVC) and whole-body plethysmography (TLC) examination was assessed before lung resection, at hospital discharge, 3 weeks after surgery, and 3 months after surgery.
Results
The sample comprised 24 participants who were observed from 5/2021 to 10/2022. The functional status worsened significantly after the surgery, but the lung function values improved over time.
Conclusions
Lung functions dropped sharply after the surgery bu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006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516_cc9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nctional status in patients undergoing lung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5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9-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2026-08-11T21:39:29Z</dcterms:created>
  <dcterms:modified xsi:type="dcterms:W3CDTF">2026-08-11T21:39:29Z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