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is prospective study aimed to evaluate the functional status and risk factors in patients undergoing lung resection.
Methods
Functional status defined by the parameters of spirometry (VC, FVC, FEV1, FEV1/FVC) and whole-body plethysmography (TLC) examination was assessed before lung resection, at hospital discharge, 3 weeks after surgery, and 3 months after surgery.
Results
The sample comprised 24 participants who were observed from 5/2021 to 10/2022. The functional status worsened significantly after the surgery, but the lung function values improved over time.
Conclusions
Lung functions dropped sharply after the surgery but improved over time.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3752541"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90516_cc985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Functional status in patients undergoing lung resectio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743200" y="952500"/>
            <a:ext cx="3657600" cy="20288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90516]]></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4):1339-1344]]></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6">
  <a:themeElements>
    <a:clrScheme name="Theme7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2026-07-22T16:04:28Z</dcterms:created>
  <dcterms:modified xsi:type="dcterms:W3CDTF">2026-07-22T16:04:28Z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