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spective study aimed to evaluate the functional status and risk factors in patients undergoing lung resection.
Methods
Functional status defined by the parameters of spirometry (VC, FVC, FEV1, FEV1/FVC) and whole-body plethysmography (TLC) examination was assessed before lung resection, at hospital discharge, 3 weeks after surgery, and 3 months after surgery.
Results
The sample comprised 24 participants who were observed from 5/2021 to 10/2022. The functional status worsened significantly after the surgery, but the lung function values improved over time.
Conclusions
Lung functions dropped sharply after the surgery but improved over ti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204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516_cc98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unctional status in patients undergoing lung re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5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39-1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2026-07-02T14:55:52Z</dcterms:created>
  <dcterms:modified xsi:type="dcterms:W3CDTF">2026-07-02T14:55:52Z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