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756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517_1d8b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_0005397/miR-326 and linc00152/miR-216b share the signaling pathway of PDK2 to promote pancreatic adenocarcinoma oncogene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952500"/>
            <a:ext cx="3629025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5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63-13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2026-06-02T00:16:49Z</dcterms:created>
  <dcterms:modified xsi:type="dcterms:W3CDTF">2026-06-02T00:16:49Z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