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308802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0662_0c0be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mpact of quality control circles on the quality and outcomes of in-hospital emergency cardiopulmonary resuscit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3225" y="952500"/>
            <a:ext cx="3248025" cy="14192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066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370-137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7">
  <a:themeElements>
    <a:clrScheme name="Theme2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2026-11-07T17:15:56Z</dcterms:created>
  <dcterms:modified xsi:type="dcterms:W3CDTF">2026-11-07T17:15:56Z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