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34629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662_0c0b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act of quality control circles on the quality and outcomes of in-hospital emergency cardiopulmonary resusci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1419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6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0-13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2026-10-18T13:26:59Z</dcterms:created>
  <dcterms:modified xsi:type="dcterms:W3CDTF">2026-10-18T13:26:59Z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