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57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662_0c0be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mpact of quality control circles on the quality and outcomes of in-hospital emergency cardiopulmonary resuscit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3225" y="952500"/>
            <a:ext cx="3248025" cy="1419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66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70-137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2026-05-12T20:58:07Z</dcterms:created>
  <dcterms:modified xsi:type="dcterms:W3CDTF">2026-05-12T20:58:07Z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