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3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0662_0c0be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mpact of quality control circles on the quality and outcomes of in-hospital emergency cardiopulmonary resuscit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3225" y="952500"/>
            <a:ext cx="3248025" cy="1419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066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70-137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1">
  <a:themeElements>
    <a:clrScheme name="Theme7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2026-06-01T21:24:14Z</dcterms:created>
  <dcterms:modified xsi:type="dcterms:W3CDTF">2026-06-01T21:24:14Z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