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662_0c0be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act of quality control circles on the quality and outcomes of in-hospital emergency cardiopulmonary resuscit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1419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6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0-137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2026-06-22T00:00:43Z</dcterms:created>
  <dcterms:modified xsi:type="dcterms:W3CDTF">2026-06-22T00:00:43Z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