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abetes is the predominant etiology behind end-stage kidney disease, commonly referred to as renal failure. The intricate relationships among oxidative stress, inflammation, and renal fibrotic changes in diabetes-induced nephropathy, particularly in instances involving and not involving the administration of mesenchymal stem cells (MSCs), remain a subject less explored in existing research.
Material and methods
Twenty-four male Wistar rats (180 and 200 g) were randomly assigned to one of three groups (n = 8). The control group received standard laboratory chow, and the groups with type 2 diabetes mellitus (T2DM) received a single dose of streptozotocin, 45 mg/kg, after 3 weeks of pretreatment with a high-fat diet (HFD). Rats with T2DM were split into the T2DM model group and bone marrow (BM) mesenchymal stem cells (MSC) treated group (T2DM + MSCs) 8 weeks after DM was confirmed. BM-MSCs were injected systemically at doses of 2  ×  106 cells/rat.
Results
Diabetes significantly altered oxidative stress (MDA, SOD), inflammation (TNF-α, IL-6), and kidney injury (KIM-1, NAGAL) biomarkers, a modulation that was mitigated by MSCs (p < 0.0001). Furthermore, diabetes-induced kidney fibrosis showed a noteworthy reduction in the presence of MSCs. A notable correlation emerged between body weight, systolic blood pressure (SBP), oxidative stress, inflammation, fibrosis, the PKC/NF-KB/STAT-3 axis, and hyperglycemia.
Conclusions
Our results suggest that diabetes is associated with elevated oxidative stress, inflammation, biomarkers of kidney injury, upregulation of the renal PKC/NF-KB/STAT-3 pathway, and hypertension, all of which are countered by MSC interven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878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868_f43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tem cells suppress kidney injury molecule-1 associated with inhibition of renal PKC/NF-Kβ/STAT3 fibrotic signaling pathway in rats with diabetic nep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8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577-15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2026-09-12T00:06:08Z</dcterms:created>
  <dcterms:modified xsi:type="dcterms:W3CDTF">2026-09-12T00:06:08Z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