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Chronic obstructive pulmonary disease (COPD) is a progressive lung disorder characterized by persistent respiratory symptoms and progressive airflow obstruction. The global rise in COPD incidence and mortality imposes a significant societal burden. Despite its prevalence, the intricate pathogenesis of COPD remains incompletely understood. This study aimed to identify molecular markers and potential therapeutic targets by integrating known COPD-related genes and analyzing RNA-Seq and expression microarray data.
Material and methods
We conducted a comprehensive analysis by combining RNA-Seq and expression microarray data for COPD, focusing on known COPD-associated genes. Differential expression analysis revealed insights into the cellular biological processes and signaling pathways underlying COPD pathogenesis. Functional modules closely linked to COPD were identified through protein interaction network analysis.
Results
The analysis of differentially expressed genes (DEGs) highlighted the significance of cellular processes such as chemotaxis, cell migration, cellular stress, and apoptosis in COPD pathogenesis. Key signaling pathways, including NF-B, JAK-STAT, T cell receptor, and NOD-like receptor pathways, were identified as crucial contributors to COPD development. Protein interaction network analysis revealed functional modules associated with COPD. Validation through qRT-PCR and immunoblotting confirmed PTX3 and CYP1B1 as core genes, suggesting their potential as biomarkers and therapeutic targets for COPD.
Conclusions
Our findings provide valuable insights into the molecular landscape of COPD, identifying PTX3 and CYP1B1 as promising candidates for further investigation as potential biomarkers and therapeutic targets. This research contributes to a better understanding of COPD pathogenesis, offering avenues for the development of targeted interventions to address this escalating global health concer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99678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1864_88be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ying potential molecular markers and therapeutic targets for chronic obstructive pulmonary disease using transcriptome sequencing and gene expression chip technolog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429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186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6):2720-2732]]></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9">
  <a:themeElements>
    <a:clrScheme name="Theme5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2026-08-29T05:15:10Z</dcterms:created>
  <dcterms:modified xsi:type="dcterms:W3CDTF">2026-08-29T05:15:10Z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