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resent study concerns a connection of the Q192RPON1 polymorphism with atherosclerosis requiring percutaneous coronary intervention (PCI) or coronary artery bypass grafting (CABG) in the Polish population.
Material and methods
A total of 282 individuals who underwent coronary angiography took part in this study. The polymorphism was determined with the PCR-RFLP method.
Results
The odds ratio for atherosclerosis in carriers of the 192RR genotype was 2.50 (p = 0.002). The median HDL-C concentration was significantly lower in the study group than the control group (p = 0.02).
Conclusions
The presence of the 192RR genotype and 192R allele are indicative of at least a two-fold increased risk of atherosclerosis requiring PCI or CABG in the Polish popul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20439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273_2422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olymorphism rs662 (Q192R) of paraoxonase-1 and susceptibility to atherosclerosis of the coronary arter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7900" y="952500"/>
            <a:ext cx="4648200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27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28-133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8">
  <a:themeElements>
    <a:clrScheme name="Theme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2026-07-16T07:48:44Z</dcterms:created>
  <dcterms:modified xsi:type="dcterms:W3CDTF">2026-07-16T07:48:44Z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