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763598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92403_a5906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ombined myectomy with posterior left ventricular outflow tract enlargement for diffuse subvalvular aortic stenosis: a disease-modifying reconstruction?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6525" y="952500"/>
            <a:ext cx="3790950" cy="29527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9240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5):1736-173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7">
  <a:themeElements>
    <a:clrScheme name="Theme4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2026-05-12T21:01:50Z</dcterms:created>
  <dcterms:modified xsi:type="dcterms:W3CDTF">2026-05-12T21:01:50Z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