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3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403_a590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bined myectomy with posterior left ventricular outflow tract enlargement for diffuse subvalvular aortic stenosis: a disease-modifying reconstruction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90950" cy="2952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4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36-17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2026-06-01T21:24:08Z</dcterms:created>
  <dcterms:modified xsi:type="dcterms:W3CDTF">2026-06-01T21:24:08Z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