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842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403_a590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bined myectomy with posterior left ventricular outflow tract enlargement for diffuse subvalvular aortic stenosis: a disease-modifying reconstru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9095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4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6-17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2026-10-15T12:40:14Z</dcterms:created>
  <dcterms:modified xsi:type="dcterms:W3CDTF">2026-10-15T12:40:14Z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