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619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403_a5906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bined myectomy with posterior left ventricular outflow tract enlargement for diffuse subvalvular aortic stenosis: a disease-modifying reconstruction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525" y="952500"/>
            <a:ext cx="3790950" cy="2952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4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36-17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2026-09-10T13:07:21Z</dcterms:created>
  <dcterms:modified xsi:type="dcterms:W3CDTF">2026-09-10T13:07:21Z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