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403_a590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ined myectomy with posterior left ventricular outflow tract enlargement for diffuse subvalvular aortic stenosis: a disease-modifying reconstru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4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36-17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2026-06-22T00:00:33Z</dcterms:created>
  <dcterms:modified xsi:type="dcterms:W3CDTF">2026-06-22T00:00:33Z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