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harmacists play a pivotal role in the health care system. One of the main aims of the profession is to improve health-related outcomes for patients through medicines management and optimisation. In spite of the established foundational framework for pharmacy education across the European Union, there is a significant variation in the training systems for pharmacists among member countries. The aim of this article is to present the educational standards for the pharmacy profession in Poland. These standards are compared with the curriculum for pharmacists in the United Kingdom and the guidelines set forth by the International Pharmaceutical Federation (FIP).]]></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258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413_72a4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ducation process for pharmacists in Poland: standards and proposed chang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43175" y="952500"/>
            <a:ext cx="4048125" cy="1628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4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057-10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2026-06-02T14:13:32Z</dcterms:created>
  <dcterms:modified xsi:type="dcterms:W3CDTF">2026-06-02T14:13:32Z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