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ce mineral micronutrients are essential for periodontal health, and unbalanced levels of trace minerals are related to chronic periodontitis, including copper. We attempted to explore the relationship between cuproptosis and periodontitis.
Material and methods
Bulk RNA-seq and single-cell RNA sequencing data were used to analyze expression of cuproptosis-related genes (CRGs) in periodontitis. A mouse periodontitis model was established to verify the expression of key genes.
Results
Cuproptosis-related genes were differentially expressed in periodontitis. RT-PCR results confirmed the alteration of five key genes in the mouse model.
Conclusions
Cuproptosis is an important player in the pathophysiological process of periodont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9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414_d466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omprehensive analysis of the role of cuproptosis in periodontitis through integrated analysis of single-cell and bulk RNA sequenc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505200" cy="2409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4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49-13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2026-05-12T21:17:25Z</dcterms:created>
  <dcterms:modified xsi:type="dcterms:W3CDTF">2026-05-12T21:17:25Z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