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of air pollution with bone mineral density (BMD) has attracted increasing attention. However, establishing a causal relationship remains uncertain.
Methods
We conducted a Mendelian randomization (MR) study employing PM<sub>2.5</sub>, PM<sub>2.5-10</sub>, PM<sub>10</sub>, nitrogen dioxide, and nitrogen oxides as exposures and BMD as the outcome to explore the causality between air pollution and the occurrence of decreased BMD.
Results
By employing the IVW method, we identified a negative causality between air pollution (PM<sub>2.5</sub>, PM<sub>10</sub>, and nitrogen oxides) and BMD.
Conclusions
Our findings demonstrate that PM<sub>2.5</sub>, PM<sub>10</sub> and nitrogen oxides exposure may contribute to decreased BMD.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9201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628_949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air pollution and bone mineral density: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1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6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34-13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2026-06-19T21:17:32Z</dcterms:created>
  <dcterms:modified xsi:type="dcterms:W3CDTF">2026-06-19T21:17:32Z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