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58639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2727_7bd53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edical errors can cost liv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9375" y="952500"/>
            <a:ext cx="3895725" cy="14478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272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4):1378-138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2">
  <a:themeElements>
    <a:clrScheme name="Theme8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2026-08-01T07:41:58Z</dcterms:created>
  <dcterms:modified xsi:type="dcterms:W3CDTF">2026-08-01T07:41:58Z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