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727_7bd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l errors can cost liv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5" y="952500"/>
            <a:ext cx="3895725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7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8-13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2026-08-21T08:08:30Z</dcterms:created>
  <dcterms:modified xsi:type="dcterms:W3CDTF">2026-08-21T08:08:30Z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