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69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2727_7bd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dical errors can cost liv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375" y="952500"/>
            <a:ext cx="3895725" cy="1447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27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8-13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2026-05-12T21:17:26Z</dcterms:created>
  <dcterms:modified xsi:type="dcterms:W3CDTF">2026-05-12T21:17:26Z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