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401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198_fe4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circulating bone turnover markers osteocalcin, cathepsin K, and osteoprotegerin for osteoporosis in middle-aged and elderly postmenopausal wom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952500"/>
            <a:ext cx="35052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1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27-17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2026-08-25T02:10:58Z</dcterms:created>
  <dcterms:modified xsi:type="dcterms:W3CDTF">2026-08-25T02:10:58Z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