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45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198_fe4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circulating bone turnover markers osteocalcin, cathepsin K, and osteoprotegerin for osteoporosis in middle-aged and elderly postmenopausal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7-17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2026-05-16T10:55:15Z</dcterms:created>
  <dcterms:modified xsi:type="dcterms:W3CDTF">2026-05-16T10:55:15Z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