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374675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3198_fe40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value of circulating bone turnover markers osteocalcin, cathepsin K, and osteoprotegerin for osteoporosis in middle-aged and elderly postmenopausal wome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9400" y="952500"/>
            <a:ext cx="3505200" cy="31718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319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5):1727-173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1">
  <a:themeElements>
    <a:clrScheme name="Theme5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2026-09-14T04:00:02Z</dcterms:created>
  <dcterms:modified xsi:type="dcterms:W3CDTF">2026-09-14T04:00:02Z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