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4202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198_fe40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circulating bone turnover markers osteocalcin, cathepsin K, and osteoprotegerin for osteoporosis in middle-aged and elderly postmenopausal wome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952500"/>
            <a:ext cx="3505200" cy="3171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1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27-173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2026-06-25T16:12:59Z</dcterms:created>
  <dcterms:modified xsi:type="dcterms:W3CDTF">2026-06-25T16:12:59Z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