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852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392_8f2d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SF1 mediating 3-hydroxyhexanoate in endometrial cancer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467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31-17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2026-11-01T21:36:31Z</dcterms:created>
  <dcterms:modified xsi:type="dcterms:W3CDTF">2026-11-01T21:36:31Z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