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9646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392_8f2d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SF1 mediating 3-hydroxyhexanoate in endometrial cancer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467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3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31-17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1">
  <a:themeElements>
    <a:clrScheme name="Theme2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2026-07-25T02:59:20Z</dcterms:created>
  <dcterms:modified xsi:type="dcterms:W3CDTF">2026-07-25T02:59:20Z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