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085159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3392_8f2da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SF1 mediating 3-hydroxyhexanoate in endometrial cancer: a Mendelian randomization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54673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339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5):1731-173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4">
  <a:themeElements>
    <a:clrScheme name="Theme2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2026-10-12T20:02:02Z</dcterms:created>
  <dcterms:modified xsi:type="dcterms:W3CDTF">2026-10-12T20:02:02Z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