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569684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93392_8f2da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SF1 mediating 3-hydroxyhexanoate in endometrial cancer: a Mendelian randomization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54673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93392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5):1731-1735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5">
  <a:themeElements>
    <a:clrScheme name="Theme1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2026-08-14T04:09:36Z</dcterms:created>
  <dcterms:modified xsi:type="dcterms:W3CDTF">2026-08-14T04:09:36Z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