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329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2_8f2d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SF1 mediating 3-hydroxyhexanoate in endometrial cancer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467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31-17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2026-09-03T06:25:22Z</dcterms:created>
  <dcterms:modified xsi:type="dcterms:W3CDTF">2026-09-03T06:25:22Z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