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47321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394_6446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of cataract surgery with risk of dementia: a meta-analysis and systematic review of cohort studies with 720,075 participan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39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0-17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2026-08-03T00:11:42Z</dcterms:created>
  <dcterms:modified xsi:type="dcterms:W3CDTF">2026-08-03T00:11:42Z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