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943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4_6446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cataract surgery with risk of dementia: a meta-analysis and systematic review of cohort studies with 720,075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0-17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2026-06-03T09:14:24Z</dcterms:created>
  <dcterms:modified xsi:type="dcterms:W3CDTF">2026-06-03T09:14:24Z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