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939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394_6446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cataract surgery with risk of dementia: a meta-analysis and systematic review of cohort studies with 720,075 participa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39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20-172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2026-09-10T22:00:58Z</dcterms:created>
  <dcterms:modified xsi:type="dcterms:W3CDTF">2026-09-10T22:00:58Z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