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7398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3394_6446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of cataract surgery with risk of dementia: a meta-analysis and systematic review of cohort studies with 720,075 participa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339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20-17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2026-10-22T08:28:29Z</dcterms:created>
  <dcterms:modified xsi:type="dcterms:W3CDTF">2026-10-22T08:28:29Z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