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367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8_796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gastroesophageal reflux disease and metabolic syndrome: a bidirectional two-sample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5-17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2026-11-02T11:55:21Z</dcterms:created>
  <dcterms:modified xsi:type="dcterms:W3CDTF">2026-11-02T11:55:21Z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