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735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708_796b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gastroesophageal reflux disease and metabolic syndrome: a bidirectional two-sample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7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15-17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2026-06-15T21:01:38Z</dcterms:created>
  <dcterms:modified xsi:type="dcterms:W3CDTF">2026-06-15T21:01:38Z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