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88320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3708_796b2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between gastroesophageal reflux disease and metabolic syndrome: a bidirectional two-sample Mendelian randomization analy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370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5):1715-171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3">
  <a:themeElements>
    <a:clrScheme name="Theme6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2026-10-13T04:48:49Z</dcterms:created>
  <dcterms:modified xsi:type="dcterms:W3CDTF">2026-10-13T04:48:49Z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