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75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709_25ad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tabolism score for visceral fat (METS-VF): an innovative and powerful predictor of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7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10-171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2026-07-12T01:54:48Z</dcterms:created>
  <dcterms:modified xsi:type="dcterms:W3CDTF">2026-07-12T01:54:48Z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