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17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9_25ad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tabolism score for visceral fat (METS-VF): an innovative and powerful predictor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0-1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2026-08-01T03:37:25Z</dcterms:created>
  <dcterms:modified xsi:type="dcterms:W3CDTF">2026-08-01T03:37:25Z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