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03250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3709_25add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etabolism score for visceral fat (METS-VF): an innovative and powerful predictor of strok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067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370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5):1710-171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7">
  <a:themeElements>
    <a:clrScheme name="Theme3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2026-09-10T04:57:14Z</dcterms:created>
  <dcterms:modified xsi:type="dcterms:W3CDTF">2026-09-10T04:57:14Z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