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5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4192_aa7a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alysis of the causal relationship between hyperlipidaemia and exercise intensity: based on two-sample Mendelian randomis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828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41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01-17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2026-07-20T19:54:57Z</dcterms:created>
  <dcterms:modified xsi:type="dcterms:W3CDTF">2026-07-20T19:54:57Z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