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02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192_aa7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causal relationship between hyperlipidaemia and exercise intensity: based on two-sample Mendelian randomis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1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1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2026-06-30T02:26:44Z</dcterms:created>
  <dcterms:modified xsi:type="dcterms:W3CDTF">2026-06-30T02:26:44Z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