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27136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4192_aa7a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nalysis of the causal relationship between hyperlipidaemia and exercise intensity: based on two-sample Mendelian randomis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828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419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701-170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7">
  <a:themeElements>
    <a:clrScheme name="Theme3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2026-10-06T02:51:34Z</dcterms:created>
  <dcterms:modified xsi:type="dcterms:W3CDTF">2026-10-06T02:51:34Z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