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42938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4435_66748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eneralized arterial calcifications in a twin recipient treated with etidronate: description of a case report within a narrative review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219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443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695-170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4">
  <a:themeElements>
    <a:clrScheme name="Theme1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2026-09-14T19:11:54Z</dcterms:created>
  <dcterms:modified xsi:type="dcterms:W3CDTF">2026-09-14T19:11:54Z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