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201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435_667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ralized arterial calcifications in a twin recipient treated with etidronate: description of a case report within a narrativ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695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2026-06-05T23:57:43Z</dcterms:created>
  <dcterms:modified xsi:type="dcterms:W3CDTF">2026-06-05T23:57:43Z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