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7985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4435_6674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Generalized arterial calcifications in a twin recipient treated with etidronate: description of a case report within a narrativ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219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443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695-170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9">
  <a:themeElements>
    <a:clrScheme name="Theme9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2026-10-23T19:05:20Z</dcterms:created>
  <dcterms:modified xsi:type="dcterms:W3CDTF">2026-10-23T19:05:20Z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