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9765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435_6674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eneralized arterial calcifications in a twin recipient treated with etidronate: description of a case report within a narrativ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19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4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695-1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2026-05-16T19:38:45Z</dcterms:created>
  <dcterms:modified xsi:type="dcterms:W3CDTF">2026-05-16T19:38:45Z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