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684_c9c0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(a) and other risk factors in dyslipidemic patients with and without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6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5-1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2026-07-20T19:58:01Z</dcterms:created>
  <dcterms:modified xsi:type="dcterms:W3CDTF">2026-07-20T19:58:01Z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