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49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4684_c9c0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oprotein(a) and other risk factors in dyslipidemic patients with and without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19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46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05-17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2026-06-30T00:17:17Z</dcterms:created>
  <dcterms:modified xsi:type="dcterms:W3CDTF">2026-06-30T00:17:17Z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