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36100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4684_c9c0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ipoprotein(a) and other risk factors in dyslipidemic patients with and without heart failur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619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468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05-170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2">
  <a:themeElements>
    <a:clrScheme name="Theme4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2026-10-07T03:45:32Z</dcterms:created>
  <dcterms:modified xsi:type="dcterms:W3CDTF">2026-10-07T03:45:32Z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