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3203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684_c9c0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ipoprotein(a) and other risk factors in dyslipidemic patients with and without heart failu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619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68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05-17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0">
  <a:themeElements>
    <a:clrScheme name="Theme2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2026-05-20T19:07:13Z</dcterms:created>
  <dcterms:modified xsi:type="dcterms:W3CDTF">2026-05-20T19:07:13Z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