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082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001_2680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aluation of the impact of diabetes mellitus on endometrial cancer risk: an updated meta-analysis of case-control stud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0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56-20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2026-06-09T07:59:58Z</dcterms:created>
  <dcterms:modified xsi:type="dcterms:W3CDTF">2026-06-09T07:59:58Z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