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238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001_268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the impact of diabetes mellitus on endometrial cancer risk: an updated meta-analysis of case-control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0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6-20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2026-09-12T10:05:49Z</dcterms:created>
  <dcterms:modified xsi:type="dcterms:W3CDTF">2026-09-12T10:05:49Z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