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816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001_26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the impact of diabetes mellitus on endometrial cancer risk: an updated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6-20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2026-10-02T18:23:23Z</dcterms:created>
  <dcterms:modified xsi:type="dcterms:W3CDTF">2026-10-02T18:23:23Z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