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4977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6001_2680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valuation of the impact of diabetes mellitus on endometrial cancer risk: an updated meta-analysis of case-control stud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600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2056-206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1">
  <a:themeElements>
    <a:clrScheme name="Theme1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2026-06-29T11:44:59Z</dcterms:created>
  <dcterms:modified xsi:type="dcterms:W3CDTF">2026-06-29T11:44:59Z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