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9489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6379_91f8f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grainous stroke in a male patient with familial hemiplegic migrain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1300" y="952500"/>
            <a:ext cx="3581400" cy="3095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637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85-208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2026-06-30T00:17:03Z</dcterms:created>
  <dcterms:modified xsi:type="dcterms:W3CDTF">2026-06-30T00:17:03Z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