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8169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379_91f8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grainous stroke in a male patient with familial hemiplegic migra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1300" y="952500"/>
            <a:ext cx="3581400" cy="3095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37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85-20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">
  <a:themeElements>
    <a:clrScheme name="Theme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2026-10-27T01:43:43Z</dcterms:created>
  <dcterms:modified xsi:type="dcterms:W3CDTF">2026-10-27T01:43:43Z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