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34120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6379_91f8f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grainous stroke in a male patient with familial hemiplegic migrain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1300" y="952500"/>
            <a:ext cx="3581400" cy="30956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637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6):2085-208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4">
  <a:themeElements>
    <a:clrScheme name="Theme5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2026-10-06T22:15:36Z</dcterms:created>
  <dcterms:modified xsi:type="dcterms:W3CDTF">2026-10-06T22:15:36Z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