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379_91f8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grainous stroke in a male patient with familial hemipleg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3095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3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85-20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2026-08-29T05:18:38Z</dcterms:created>
  <dcterms:modified xsi:type="dcterms:W3CDTF">2026-08-29T05:18:38Z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