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3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379_91f8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grainous stroke in a male patient with familial hemiplegic migra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81400" cy="3095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37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85-208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2026-05-20T19:07:14Z</dcterms:created>
  <dcterms:modified xsi:type="dcterms:W3CDTF">2026-05-20T19:07:14Z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