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21709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6807_39c4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value of methylated SEPT9 and RNF180 for gastric cancer in high-risk population: a multi-centre retrospective study in Yunnan, Southwest Chin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19500" cy="2571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680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77-20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2026-09-12T08:13:44Z</dcterms:created>
  <dcterms:modified xsi:type="dcterms:W3CDTF">2026-09-12T08:13:44Z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