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281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807_39c4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methylated SEPT9 and RNF180 for gastric cancer in high-risk population: a multi-centre retrospective study in Yunnan, Southwest Ch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19500" cy="2571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80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77-20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6">
  <a:themeElements>
    <a:clrScheme name="Theme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2026-06-14T04:38:40Z</dcterms:created>
  <dcterms:modified xsi:type="dcterms:W3CDTF">2026-06-14T04:38:40Z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