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348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07_39c4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methylated SEPT9 and RNF180 for gastric cancer in high-risk population: a multi-centre retrospective study in Yunnan, Southwest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7-20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2026-10-23T01:23:32Z</dcterms:created>
  <dcterms:modified xsi:type="dcterms:W3CDTF">2026-10-23T01:23:32Z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