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ingle-bundle autologous hamstring tendon reconstruction is a surgical procedure used primarily in orthopedics. The aim of the study was to investigate the impact of using autologous hamstring tendon single-bundle restoration in conjunction with braided threads on both joint stability and clinical efficacy in patients suffering from posterior cruciate ligament (PCL) rupture.
Material and methods
In total, 106 patients diagnosed with PCL rupture were randomly assigned to the control group and study group, each group consisting of 53 patients. The control group received autologous hamstring tendon single-bundle reconstruction, whereas the study group received autologous hamstring tendon single-bundle reconstruction together with braided thread treatment. The comparative rates of treatment success and satisfaction, complication occurrence, pre-and post-surgery joint activity indicators, gait parameters, knee joint function, and joint stability were assessed.
Results
The study group showed a significantly higher rate of excellent and good treatment outcomes compared to the control group (p < 0.05). Twelve months after surgery, the study group showed significantly higher joint activity index, stride length, stride speed, and Rasmussen score compared to the control group.
Conclusions
The single-bundle reconstruction combined with braided thread has good clinical efficacy in patients with PCL rupture and more effectively improves the patient’s joint sta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210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816_bc03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single-bundle autologous hamstring tendon reconstruction combined with braided thread on joint stability and clinical efficacy in patients with posterior cruciate ligament rupt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143125" y="952500"/>
            <a:ext cx="4848225" cy="2066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8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59-24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2026-09-11T05:32:16Z</dcterms:created>
  <dcterms:modified xsi:type="dcterms:W3CDTF">2026-09-11T05:32:16Z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